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A6FF7-EF5A-4575-971C-506B4BF56BE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A2BAC-9B1E-42D0-9652-53C0F515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8E1D1-78E3-46E4-B2EC-7505C4AD7D1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6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8E1D1-78E3-46E4-B2EC-7505C4AD7D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7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2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6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8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8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8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4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9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7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8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8781E-46E9-413A-9EF6-1BCC86949E30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726C-4E7B-455A-AB26-C3470A95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821660"/>
            <a:ext cx="7632848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ФГБОУ ДПО «Кировский институт агробизнеса и кадрового обеспечения»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8501122" cy="244827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Развитие сельского туризма через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создание сельских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маршрутов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572141"/>
            <a:ext cx="7344816" cy="10572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Шабалина Ольга Николаевна, руководитель Ассоциации сельского(аграрного) туризма Кировской области,                                                   тел. (8332)62-95-86 ; 8-912-331-07-23; </a:t>
            </a:r>
            <a:r>
              <a:rPr lang="en-US" b="1" dirty="0" smtClean="0">
                <a:solidFill>
                  <a:schemeClr val="tx1"/>
                </a:solidFill>
              </a:rPr>
              <a:t>E-mail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ikc@ipk43.ru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46d/000386dc-ea7a64f9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33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134672" cy="5976664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600" b="1" dirty="0" smtClean="0"/>
              <a:t>Основные этапы организации маршрутов: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200" b="1" dirty="0" smtClean="0"/>
              <a:t>1.</a:t>
            </a:r>
            <a:r>
              <a:rPr lang="ru-RU" sz="2200" b="1" dirty="0" smtClean="0"/>
              <a:t>Организация совместной работы с туроператорами и </a:t>
            </a:r>
            <a:r>
              <a:rPr lang="ru-RU" sz="2200" b="1" dirty="0" err="1" smtClean="0"/>
              <a:t>турагентами</a:t>
            </a:r>
            <a:r>
              <a:rPr lang="ru-RU" sz="2200" b="1" dirty="0" smtClean="0"/>
              <a:t>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2.Разработка и продвижение </a:t>
            </a:r>
            <a:r>
              <a:rPr lang="ru-RU" sz="2200" b="1" dirty="0" err="1" smtClean="0"/>
              <a:t>турмаршрутов</a:t>
            </a:r>
            <a:r>
              <a:rPr lang="ru-RU" sz="2200" b="1" dirty="0" smtClean="0"/>
              <a:t>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3.Информационно-рекламная деятельность по продвижению сельского туризма ( пресс-конференции, статьи, радио интервью, телевизионные эфиры, </a:t>
            </a:r>
            <a:r>
              <a:rPr lang="ru-RU" sz="2200" b="1" dirty="0" err="1" smtClean="0"/>
              <a:t>соцсети</a:t>
            </a:r>
            <a:r>
              <a:rPr lang="ru-RU" sz="2200" b="1" dirty="0" smtClean="0"/>
              <a:t> и др.)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4.Участие гостевых домов, туроператоров в фестивалях, ярмарках, выставках и других  значимых событийных мероприятиях.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589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Наиболее востребованные направления отдыха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 Туры выходного дня</a:t>
            </a:r>
          </a:p>
          <a:p>
            <a:r>
              <a:rPr lang="ru-RU" dirty="0" smtClean="0"/>
              <a:t>Гастрономические туры</a:t>
            </a:r>
          </a:p>
          <a:p>
            <a:r>
              <a:rPr lang="ru-RU" dirty="0" smtClean="0"/>
              <a:t>Маршруты с элементами экстрима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j-p-g.net/if/2017/03/11/08142320014892586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648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4.ftcdn.net/jpg/00/68/93/69/500_F_68936976_dyfat4aH38RaLauyHkJsSMekDOigJCB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78000"/>
            <a:ext cx="222912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9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3"/>
            <a:ext cx="8501122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</a:rPr>
              <a:t>риглашаем Вас в Вятскую глубинку в туры по сельским гостевым домам: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«Возвращение к истокам»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«Экстрим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по-Истобенски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»  </a:t>
            </a:r>
            <a:r>
              <a:rPr lang="ru-RU" sz="2000" b="1" dirty="0" smtClean="0">
                <a:solidFill>
                  <a:schemeClr val="tx1"/>
                </a:solidFill>
              </a:rPr>
              <a:t>и другие!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571612"/>
            <a:ext cx="6912903" cy="1224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 устали от городской суеты, Вам хочется тишины и покоя? А давно ли Вы дышали свежим воздухом, встречали рассвет, гуляли босиком по росе? Давно ли  Вы бродили в тумане по лесу, слушали щебетание птиц и шорох листьев? А наши предки жили так всю жизнь и были здоровыми и счастливыми!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143512"/>
            <a:ext cx="7886545" cy="1571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вопросам приобретения туров обращаться :                  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(8332) 37-54-33</a:t>
            </a:r>
            <a:r>
              <a:rPr lang="ru-RU" smtClean="0">
                <a:solidFill>
                  <a:schemeClr val="tx1"/>
                </a:solidFill>
              </a:rPr>
              <a:t>; +79539401774,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ООО «Мир путешествий»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www.mirput43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err="1" smtClean="0">
                <a:solidFill>
                  <a:schemeClr val="tx1"/>
                </a:solidFill>
              </a:rPr>
              <a:t>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E-mail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en-US" dirty="0" err="1" smtClean="0">
                <a:solidFill>
                  <a:schemeClr val="tx1"/>
                </a:solidFill>
              </a:rPr>
              <a:t>world@mirput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kirov.ru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617989"/>
            <a:ext cx="8136904" cy="97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571744"/>
            <a:ext cx="302101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3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.shabalina\Pictures\2016-07-14\IMG_4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000" y="0"/>
            <a:ext cx="4800000" cy="3600000"/>
          </a:xfrm>
          <a:prstGeom prst="rect">
            <a:avLst/>
          </a:prstGeom>
          <a:noFill/>
        </p:spPr>
      </p:pic>
      <p:pic>
        <p:nvPicPr>
          <p:cNvPr id="1028" name="Picture 4" descr="C:\Users\o.shabalina\Pictures\2016-07-14\IMG_4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000" cy="3600000"/>
          </a:xfrm>
          <a:prstGeom prst="rect">
            <a:avLst/>
          </a:prstGeom>
          <a:noFill/>
        </p:spPr>
      </p:pic>
      <p:pic>
        <p:nvPicPr>
          <p:cNvPr id="1034" name="Picture 10" descr="C:\Users\o.shabalina\Pictures\2016-07-07\IMG_4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6000"/>
            <a:ext cx="4656000" cy="3492000"/>
          </a:xfrm>
          <a:prstGeom prst="rect">
            <a:avLst/>
          </a:prstGeom>
          <a:noFill/>
        </p:spPr>
      </p:pic>
      <p:pic>
        <p:nvPicPr>
          <p:cNvPr id="1045" name="Picture 21" descr="C:\Users\o.shabalina\Pictures\2017-05-18 Гастрономический тур\Гастрономический тур 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0000" y="3330000"/>
            <a:ext cx="4704000" cy="35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69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507209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Основная проблем</a:t>
            </a:r>
            <a:r>
              <a:rPr lang="ru-RU" sz="3200" dirty="0"/>
              <a:t>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7929618" cy="4643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Отсутствие федерального туроператора по внутреннему туризму, организующего продвижение региональных турпродуктов в сфере сельского </a:t>
            </a:r>
            <a:r>
              <a:rPr lang="ru-RU" sz="3200" dirty="0" smtClean="0">
                <a:solidFill>
                  <a:schemeClr val="tx1"/>
                </a:solidFill>
              </a:rPr>
              <a:t>туризма.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8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5429288" cy="479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Предлагаем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80728"/>
            <a:ext cx="7786742" cy="587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Предусмотреть меры господдержки для создания </a:t>
            </a:r>
            <a:r>
              <a:rPr lang="ru-RU" sz="2800" b="1" dirty="0">
                <a:solidFill>
                  <a:schemeClr val="tx1"/>
                </a:solidFill>
              </a:rPr>
              <a:t>ф</a:t>
            </a:r>
            <a:r>
              <a:rPr lang="ru-RU" sz="2800" b="1" dirty="0" smtClean="0">
                <a:solidFill>
                  <a:schemeClr val="tx1"/>
                </a:solidFill>
              </a:rPr>
              <a:t>едерального туроператора, специализирующегося на продвижении туров и маршрутов в сфере сельского туризма.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2. Создать систему поддержки региональных перевозчиков.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8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547664" y="188640"/>
            <a:ext cx="57606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Основные итоги работы Ассоциации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8640960" cy="475252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Способствование             увеличению числа объектов сельского туризма в регионе  </a:t>
            </a: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ru-RU" sz="2800" dirty="0" smtClean="0">
                <a:solidFill>
                  <a:schemeClr val="tx1"/>
                </a:solidFill>
              </a:rPr>
              <a:t>                в   2, 4 раза </a:t>
            </a:r>
          </a:p>
          <a:p>
            <a:pPr marL="342900" indent="-342900" algn="ctr"/>
            <a:endParaRPr lang="ru-RU" sz="2800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2. Способствование увеличению </a:t>
            </a:r>
            <a:r>
              <a:rPr lang="ru-RU" sz="2000" b="1" dirty="0" err="1" smtClean="0">
                <a:solidFill>
                  <a:schemeClr val="tx1"/>
                </a:solidFill>
              </a:rPr>
              <a:t>турпотока</a:t>
            </a:r>
            <a:r>
              <a:rPr lang="ru-RU" sz="2000" b="1" dirty="0" smtClean="0">
                <a:solidFill>
                  <a:schemeClr val="tx1"/>
                </a:solidFill>
              </a:rPr>
              <a:t>  через организацию </a:t>
            </a:r>
            <a:r>
              <a:rPr lang="ru-RU" sz="2000" b="1" dirty="0" err="1" smtClean="0">
                <a:solidFill>
                  <a:schemeClr val="tx1"/>
                </a:solidFill>
              </a:rPr>
              <a:t>турмаршрутов</a:t>
            </a:r>
            <a:r>
              <a:rPr lang="ru-RU" sz="2000" b="1" dirty="0" smtClean="0">
                <a:solidFill>
                  <a:schemeClr val="tx1"/>
                </a:solidFill>
              </a:rPr>
              <a:t>, продвижение услуг гостевых домов.</a:t>
            </a:r>
          </a:p>
          <a:p>
            <a:pPr marL="342900" indent="-342900" algn="ctr"/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3. Улучшение туристического имиджа региона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6200000" flipV="1">
            <a:off x="3482909" y="3005923"/>
            <a:ext cx="648072" cy="63013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6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Межрегиональный проект: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ru-RU" sz="3600" b="1" dirty="0" smtClean="0"/>
              <a:t>Маршруты к местам силы»</a:t>
            </a:r>
            <a:br>
              <a:rPr lang="ru-RU" sz="3600" b="1" dirty="0" smtClean="0"/>
            </a:br>
            <a:r>
              <a:rPr lang="ru-RU" sz="2700" dirty="0" smtClean="0"/>
              <a:t>каждый регион разрабатывает и реализует тематический маршрут «к месту силы»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36912"/>
            <a:ext cx="8507288" cy="4320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Тур-экспедиция на озеро Шайтан (Кировская область)</a:t>
            </a:r>
            <a:endParaRPr lang="ru-RU" dirty="0"/>
          </a:p>
        </p:txBody>
      </p:sp>
      <p:pic>
        <p:nvPicPr>
          <p:cNvPr id="2050" name="Picture 2" descr="http://photos.wikimapia.org/p/00/06/47/35/40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5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3068959"/>
            <a:ext cx="1944216" cy="33569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Зачем приедут туристы :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Это место поможет решить сразу две проблемы - поднять «финансовый потолок» и помочь обрести или упрочить власть. </a:t>
            </a:r>
            <a:endParaRPr lang="ru-RU" i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0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283</Words>
  <Application>Microsoft Office PowerPoint</Application>
  <PresentationFormat>Экран (4:3)</PresentationFormat>
  <Paragraphs>43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Основные этапы организации маршрутов:  1.Организация совместной работы с туроператорами и турагентами.  2.Разработка и продвижение турмаршрутов.  3.Информационно-рекламная деятельность по продвижению сельского туризма ( пресс-конференции, статьи, радио интервью, телевизионные эфиры, соцсети и др.)  4.Участие гостевых домов, туроператоров в фестивалях, ярмарках, выставках и других  значимых событийных мероприятиях.    </vt:lpstr>
      <vt:lpstr>Наиболее востребованные направления отдыха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Межрегиональный проект:  «Маршруты к местам силы» каждый регион разрабатывает и реализует тематический маршрут «к месту силы»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nelly</dc:creator>
  <cp:lastModifiedBy>nelly</cp:lastModifiedBy>
  <cp:revision>9</cp:revision>
  <dcterms:created xsi:type="dcterms:W3CDTF">2018-10-21T10:49:04Z</dcterms:created>
  <dcterms:modified xsi:type="dcterms:W3CDTF">2018-10-21T12:34:01Z</dcterms:modified>
</cp:coreProperties>
</file>